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74" r:id="rId15"/>
    <p:sldId id="270" r:id="rId16"/>
    <p:sldId id="268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j" initials="o" lastIdx="1" clrIdx="0">
    <p:extLst>
      <p:ext uri="{19B8F6BF-5375-455C-9EA6-DF929625EA0E}">
        <p15:presenceInfo xmlns:p15="http://schemas.microsoft.com/office/powerpoint/2012/main" userId="ondr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8801-1B46-4D8D-9FC3-5BF90CA830D5}" type="datetimeFigureOut">
              <a:rPr lang="cs-CZ" smtClean="0"/>
              <a:t>18.9.2019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5A2F6-5427-462A-B685-0DB073878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82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A2F6-5427-462A-B685-0DB0738785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9" y="186782"/>
            <a:ext cx="10987670" cy="61805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632" y="5013960"/>
            <a:ext cx="11681328" cy="1584960"/>
          </a:xfrm>
        </p:spPr>
        <p:txBody>
          <a:bodyPr>
            <a:noAutofit/>
          </a:bodyPr>
          <a:lstStyle/>
          <a:p>
            <a:r>
              <a:rPr lang="cs-CZ" sz="11500" dirty="0" smtClean="0"/>
              <a:t>ADAPŤÁK 3. TŘÍDY</a:t>
            </a:r>
            <a:endParaRPr lang="cs-CZ" sz="11500" dirty="0"/>
          </a:p>
        </p:txBody>
      </p:sp>
    </p:spTree>
    <p:extLst>
      <p:ext uri="{BB962C8B-B14F-4D97-AF65-F5344CB8AC3E}">
        <p14:creationId xmlns:p14="http://schemas.microsoft.com/office/powerpoint/2010/main" val="36153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411" y="5394960"/>
            <a:ext cx="8173452" cy="1463040"/>
          </a:xfrm>
        </p:spPr>
        <p:txBody>
          <a:bodyPr>
            <a:normAutofit/>
          </a:bodyPr>
          <a:lstStyle/>
          <a:p>
            <a:r>
              <a:rPr lang="cs-CZ" sz="8800" dirty="0" smtClean="0"/>
              <a:t>A  BUNKRY</a:t>
            </a:r>
            <a:endParaRPr lang="cs-CZ" sz="8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00" y="187181"/>
            <a:ext cx="9746698" cy="54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76030"/>
            <a:ext cx="10744201" cy="60436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99" y="5922663"/>
            <a:ext cx="9990221" cy="696094"/>
          </a:xfrm>
        </p:spPr>
        <p:txBody>
          <a:bodyPr>
            <a:noAutofit/>
          </a:bodyPr>
          <a:lstStyle/>
          <a:p>
            <a:r>
              <a:rPr lang="cs-CZ" sz="7200" dirty="0" smtClean="0"/>
              <a:t>AUTOBUSEM I PĚŠKY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90232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7" y="6031831"/>
            <a:ext cx="11558337" cy="1000945"/>
          </a:xfrm>
        </p:spPr>
        <p:txBody>
          <a:bodyPr>
            <a:normAutofit/>
          </a:bodyPr>
          <a:lstStyle/>
          <a:p>
            <a:r>
              <a:rPr lang="cs-CZ" sz="4800" dirty="0" smtClean="0"/>
              <a:t>HRÁLI JSME SPOUSTU SPOLEČNÝCH HER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61" y="97971"/>
            <a:ext cx="10711373" cy="60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157" y="5970790"/>
            <a:ext cx="11080284" cy="766895"/>
          </a:xfrm>
        </p:spPr>
        <p:txBody>
          <a:bodyPr>
            <a:noAutofit/>
          </a:bodyPr>
          <a:lstStyle/>
          <a:p>
            <a:r>
              <a:rPr lang="cs-CZ" sz="4800" dirty="0" smtClean="0"/>
              <a:t>DOMLOUVALI JSME SE NA PRAVIDLECH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1" y="153728"/>
            <a:ext cx="10395700" cy="58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460" y="839439"/>
            <a:ext cx="6181880" cy="43773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46"/>
            <a:ext cx="5709094" cy="570909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0040" y="5607354"/>
            <a:ext cx="11686300" cy="815823"/>
          </a:xfrm>
        </p:spPr>
        <p:txBody>
          <a:bodyPr>
            <a:normAutofit/>
          </a:bodyPr>
          <a:lstStyle/>
          <a:p>
            <a:r>
              <a:rPr lang="cs-CZ" sz="4800" dirty="0"/>
              <a:t>BYLI JSME </a:t>
            </a:r>
            <a:r>
              <a:rPr lang="cs-CZ" sz="4800" dirty="0" smtClean="0"/>
              <a:t>V ARAGONITOVÝCH JESKYNÍCH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05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5" y="86820"/>
            <a:ext cx="11831976" cy="66554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1896" y="529389"/>
            <a:ext cx="401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JESKYŇÁŘ KAREL</a:t>
            </a:r>
            <a:endParaRPr lang="cs-CZ" sz="3600" dirty="0">
              <a:solidFill>
                <a:srgbClr val="FFFF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620126" y="770021"/>
            <a:ext cx="2518611" cy="3048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>
          <a:xfrm>
            <a:off x="6849979" y="288758"/>
            <a:ext cx="1828800" cy="275924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65245"/>
            <a:ext cx="12085319" cy="1442781"/>
          </a:xfrm>
        </p:spPr>
        <p:txBody>
          <a:bodyPr>
            <a:normAutofit/>
          </a:bodyPr>
          <a:lstStyle/>
          <a:p>
            <a:r>
              <a:rPr lang="cs-CZ" sz="4800" dirty="0" smtClean="0"/>
              <a:t>NAVŠTÍVILI JSME ARCIDIECÉZNÍ MUZEUM </a:t>
            </a:r>
            <a:br>
              <a:rPr lang="cs-CZ" sz="4800" dirty="0" smtClean="0"/>
            </a:br>
            <a:r>
              <a:rPr lang="cs-CZ" sz="4800" dirty="0" smtClean="0"/>
              <a:t>V OLOMOUCI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6" y="158506"/>
            <a:ext cx="3424667" cy="6097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27" y="158506"/>
            <a:ext cx="8338896" cy="46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05326" y="5937019"/>
            <a:ext cx="7435516" cy="815021"/>
          </a:xfrm>
        </p:spPr>
        <p:txBody>
          <a:bodyPr>
            <a:noAutofit/>
          </a:bodyPr>
          <a:lstStyle/>
          <a:p>
            <a:r>
              <a:rPr lang="cs-CZ" sz="5400" dirty="0" smtClean="0"/>
              <a:t>A ZÁMEK V BUČOVICÍCH</a:t>
            </a:r>
            <a:endParaRPr lang="cs-CZ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BYLI Z NÁS PRINCÁTKA </a:t>
            </a:r>
          </a:p>
          <a:p>
            <a:r>
              <a:rPr lang="cs-CZ" sz="4000" dirty="0" smtClean="0"/>
              <a:t>I RYTÍŘI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0" y="102750"/>
            <a:ext cx="3276346" cy="58332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8" y="102750"/>
            <a:ext cx="8153932" cy="458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2296" y="5842452"/>
            <a:ext cx="7299158" cy="831063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VÝBORNÉ BYLO I JÍDLO</a:t>
            </a:r>
            <a:endParaRPr lang="cs-CZ" sz="5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" y="109122"/>
            <a:ext cx="10135675" cy="57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72716" y="5930684"/>
            <a:ext cx="6593306" cy="6849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PROSTĚ BYLO TO SUPER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299158" y="6075063"/>
            <a:ext cx="4892842" cy="78293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PŘÍŠTĚ JEDEME ZASE!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164879"/>
            <a:ext cx="10298640" cy="57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6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960137"/>
            <a:ext cx="11141902" cy="1463040"/>
          </a:xfrm>
        </p:spPr>
        <p:txBody>
          <a:bodyPr>
            <a:noAutofit/>
          </a:bodyPr>
          <a:lstStyle/>
          <a:p>
            <a:r>
              <a:rPr lang="cs-CZ" sz="6000" dirty="0" smtClean="0"/>
              <a:t>ZAŽILI JSME OD VŠEHO TROCHU</a:t>
            </a:r>
            <a:endParaRPr lang="cs-CZ" sz="6000" dirty="0"/>
          </a:p>
        </p:txBody>
      </p:sp>
      <p:sp>
        <p:nvSpPr>
          <p:cNvPr id="6" name="Slza 5"/>
          <p:cNvSpPr/>
          <p:nvPr/>
        </p:nvSpPr>
        <p:spPr>
          <a:xfrm>
            <a:off x="1052465" y="2737351"/>
            <a:ext cx="2376994" cy="2473224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lza 6"/>
          <p:cNvSpPr/>
          <p:nvPr/>
        </p:nvSpPr>
        <p:spPr>
          <a:xfrm rot="16357064">
            <a:off x="3471321" y="2798514"/>
            <a:ext cx="2435166" cy="2410185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lza 7"/>
          <p:cNvSpPr/>
          <p:nvPr/>
        </p:nvSpPr>
        <p:spPr>
          <a:xfrm rot="10800000">
            <a:off x="3549038" y="150312"/>
            <a:ext cx="2576188" cy="2469298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lza 8"/>
          <p:cNvSpPr/>
          <p:nvPr/>
        </p:nvSpPr>
        <p:spPr>
          <a:xfrm rot="5175108">
            <a:off x="796414" y="122243"/>
            <a:ext cx="2605480" cy="2520169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kmý pruh 9"/>
          <p:cNvSpPr/>
          <p:nvPr/>
        </p:nvSpPr>
        <p:spPr>
          <a:xfrm rot="12519400">
            <a:off x="4600877" y="2348679"/>
            <a:ext cx="6580340" cy="1880304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2842033">
            <a:off x="1052465" y="1026695"/>
            <a:ext cx="237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PŘÍRODA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8940229">
            <a:off x="3737569" y="1026695"/>
            <a:ext cx="221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HISTORIE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19193126">
            <a:off x="1052466" y="3514526"/>
            <a:ext cx="228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KULTURA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 rot="2375669">
            <a:off x="3737569" y="3622794"/>
            <a:ext cx="201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PARTA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818791">
            <a:off x="6468652" y="3650797"/>
            <a:ext cx="493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SPOLEČNÉ ZÁŽITKY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6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5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5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5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5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6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6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5" y="582252"/>
            <a:ext cx="3153682" cy="56148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20" y="582252"/>
            <a:ext cx="3153682" cy="56148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15" y="582252"/>
            <a:ext cx="3142531" cy="55950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960137"/>
            <a:ext cx="11285621" cy="1463040"/>
          </a:xfrm>
        </p:spPr>
        <p:txBody>
          <a:bodyPr>
            <a:normAutofit/>
          </a:bodyPr>
          <a:lstStyle/>
          <a:p>
            <a:r>
              <a:rPr lang="cs-CZ" sz="7200" dirty="0" smtClean="0"/>
              <a:t>ARBORETUM NOVÝ DVŮR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35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7" y="187180"/>
            <a:ext cx="11285565" cy="638088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79320" y="5364480"/>
            <a:ext cx="1072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ARBORETUM NOVÝ DVŮR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9019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7181"/>
            <a:ext cx="11446042" cy="6438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" y="6011697"/>
            <a:ext cx="11446042" cy="846303"/>
          </a:xfrm>
        </p:spPr>
        <p:txBody>
          <a:bodyPr>
            <a:normAutofit/>
          </a:bodyPr>
          <a:lstStyle/>
          <a:p>
            <a:r>
              <a:rPr lang="cs-CZ" sz="5400" dirty="0" smtClean="0"/>
              <a:t>SLEZSKÉ ZEMSKÉ MUZEUM V OPAVĚ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0585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4" y="198332"/>
            <a:ext cx="11631254" cy="65425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719" y="4304817"/>
            <a:ext cx="11003280" cy="1463040"/>
          </a:xfrm>
        </p:spPr>
        <p:txBody>
          <a:bodyPr>
            <a:noAutofit/>
          </a:bodyPr>
          <a:lstStyle/>
          <a:p>
            <a:r>
              <a:rPr lang="cs-CZ" sz="6000" dirty="0" smtClean="0"/>
              <a:t>UBYTOVÁNÍ V HÁJI VE SLEZSKU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59680" y="5412078"/>
            <a:ext cx="3200400" cy="1044906"/>
          </a:xfrm>
        </p:spPr>
        <p:txBody>
          <a:bodyPr>
            <a:normAutofit/>
          </a:bodyPr>
          <a:lstStyle/>
          <a:p>
            <a:r>
              <a:rPr lang="cs-CZ" sz="4800" dirty="0" smtClean="0"/>
              <a:t>U HŘIŠTĚ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085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" y="143691"/>
            <a:ext cx="11664707" cy="6561397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97116" y="0"/>
            <a:ext cx="5394158" cy="146304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BYLY BEZVA, I S TELEVIZÍ</a:t>
            </a:r>
          </a:p>
          <a:p>
            <a:r>
              <a:rPr lang="cs-CZ" sz="3200" dirty="0" smtClean="0"/>
              <a:t>          (VĚTŠINOU)</a:t>
            </a:r>
            <a:endParaRPr lang="cs-CZ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93542" y="5081685"/>
            <a:ext cx="4997116" cy="846303"/>
          </a:xfrm>
        </p:spPr>
        <p:txBody>
          <a:bodyPr/>
          <a:lstStyle/>
          <a:p>
            <a:r>
              <a:rPr lang="cs-CZ" dirty="0" smtClean="0"/>
              <a:t>NAŠE POKOJE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2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6" y="89955"/>
            <a:ext cx="11820824" cy="66492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848" y="419309"/>
            <a:ext cx="8911389" cy="846303"/>
          </a:xfrm>
        </p:spPr>
        <p:txBody>
          <a:bodyPr>
            <a:normAutofit/>
          </a:bodyPr>
          <a:lstStyle/>
          <a:p>
            <a:r>
              <a:rPr lang="cs-CZ" sz="5400" dirty="0" smtClean="0"/>
              <a:t>LÍBILY SE HOLKÁM I KLUKŮM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086474" y="2552563"/>
            <a:ext cx="2105526" cy="146304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95%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85039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" y="198332"/>
            <a:ext cx="10070082" cy="56644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410" y="5674011"/>
            <a:ext cx="11061032" cy="1183989"/>
          </a:xfrm>
        </p:spPr>
        <p:txBody>
          <a:bodyPr>
            <a:noAutofit/>
          </a:bodyPr>
          <a:lstStyle/>
          <a:p>
            <a:r>
              <a:rPr lang="cs-CZ" sz="6000" dirty="0" smtClean="0"/>
              <a:t>UŽILI JSME SI VÁLEČNÉ STROJE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6600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</TotalTime>
  <Words>106</Words>
  <Application>Microsoft Office PowerPoint</Application>
  <PresentationFormat>Širokoúhlá obrazovka</PresentationFormat>
  <Paragraphs>32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Tw Cen MT Condensed</vt:lpstr>
      <vt:lpstr>Wingdings 3</vt:lpstr>
      <vt:lpstr>Integrál</vt:lpstr>
      <vt:lpstr>ADAPŤÁK 3. TŘÍDY</vt:lpstr>
      <vt:lpstr>ZAŽILI JSME OD VŠEHO TROCHU</vt:lpstr>
      <vt:lpstr>ARBORETUM NOVÝ DVŮR</vt:lpstr>
      <vt:lpstr>Prezentace aplikace PowerPoint</vt:lpstr>
      <vt:lpstr>SLEZSKÉ ZEMSKÉ MUZEUM V OPAVĚ</vt:lpstr>
      <vt:lpstr>UBYTOVÁNÍ V HÁJI VE SLEZSKU</vt:lpstr>
      <vt:lpstr>NAŠE POKOJE</vt:lpstr>
      <vt:lpstr>LÍBILY SE HOLKÁM I KLUKŮM</vt:lpstr>
      <vt:lpstr>UŽILI JSME SI VÁLEČNÉ STROJE </vt:lpstr>
      <vt:lpstr>A  BUNKRY</vt:lpstr>
      <vt:lpstr>AUTOBUSEM I PĚŠKY</vt:lpstr>
      <vt:lpstr>HRÁLI JSME SPOUSTU SPOLEČNÝCH HER</vt:lpstr>
      <vt:lpstr>DOMLOUVALI JSME SE NA PRAVIDLECH</vt:lpstr>
      <vt:lpstr>BYLI JSME V ARAGONITOVÝCH JESKYNÍCH</vt:lpstr>
      <vt:lpstr>Prezentace aplikace PowerPoint</vt:lpstr>
      <vt:lpstr>NAVŠTÍVILI JSME ARCIDIECÉZNÍ MUZEUM  V OLOMOUCI</vt:lpstr>
      <vt:lpstr>A ZÁMEK V BUČOVICÍCH</vt:lpstr>
      <vt:lpstr>VÝBORNÉ BYLO I JÍDLO</vt:lpstr>
      <vt:lpstr>PROSTĚ BYLO TO SUPER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ADAPŤÁK 3: TŘÍDY</dc:title>
  <dc:creator>ondrej</dc:creator>
  <cp:lastModifiedBy>ŠVECOVÁ Kateřina</cp:lastModifiedBy>
  <cp:revision>13</cp:revision>
  <dcterms:created xsi:type="dcterms:W3CDTF">2019-09-16T15:29:38Z</dcterms:created>
  <dcterms:modified xsi:type="dcterms:W3CDTF">2019-09-18T11:22:48Z</dcterms:modified>
</cp:coreProperties>
</file>