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60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35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64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30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05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66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69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56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72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DC41-AEB0-4684-BE45-B31D2B4B4668}" type="datetimeFigureOut">
              <a:rPr lang="cs-CZ" smtClean="0"/>
              <a:t>18.5.2022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E89C-AB6C-4728-96C6-20D8073B29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g"/><Relationship Id="rId7" Type="http://schemas.microsoft.com/office/2007/relationships/hdphoto" Target="../media/hdphoto5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10" Type="http://schemas.microsoft.com/office/2007/relationships/hdphoto" Target="../media/hdphoto12.wdp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" y="530941"/>
            <a:ext cx="10881657" cy="61209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6414" y="530941"/>
            <a:ext cx="9144000" cy="6184491"/>
          </a:xfrm>
        </p:spPr>
        <p:txBody>
          <a:bodyPr>
            <a:normAutofit fontScale="90000"/>
          </a:bodyPr>
          <a:lstStyle/>
          <a:p>
            <a:r>
              <a:rPr lang="cs-CZ" sz="8000" b="1" dirty="0" smtClean="0">
                <a:solidFill>
                  <a:srgbClr val="FFFF00"/>
                </a:solidFill>
              </a:rPr>
              <a:t>Jak si žijeme ve 2. třídě</a:t>
            </a:r>
            <a:br>
              <a:rPr lang="cs-CZ" sz="8000" b="1" dirty="0" smtClean="0">
                <a:solidFill>
                  <a:srgbClr val="FFFF00"/>
                </a:solidFill>
              </a:rPr>
            </a:br>
            <a:r>
              <a:rPr lang="cs-CZ" sz="3600" b="1" dirty="0" smtClean="0">
                <a:solidFill>
                  <a:srgbClr val="FFFF00"/>
                </a:solidFill>
              </a:rPr>
              <a:t/>
            </a:r>
            <a:br>
              <a:rPr lang="cs-CZ" sz="3600" b="1" dirty="0" smtClean="0">
                <a:solidFill>
                  <a:srgbClr val="FFFF00"/>
                </a:solidFill>
              </a:rPr>
            </a:br>
            <a:r>
              <a:rPr lang="cs-CZ" sz="8000" b="1" dirty="0" smtClean="0">
                <a:solidFill>
                  <a:srgbClr val="FFFF00"/>
                </a:solidFill>
              </a:rPr>
              <a:t/>
            </a:r>
            <a:br>
              <a:rPr lang="cs-CZ" sz="8000" b="1" dirty="0" smtClean="0">
                <a:solidFill>
                  <a:srgbClr val="FFFF00"/>
                </a:solidFill>
              </a:rPr>
            </a:br>
            <a:r>
              <a:rPr lang="cs-CZ" sz="8000" b="1" dirty="0">
                <a:solidFill>
                  <a:srgbClr val="FFFF00"/>
                </a:solidFill>
              </a:rPr>
              <a:t/>
            </a:r>
            <a:br>
              <a:rPr lang="cs-CZ" sz="8000" b="1" dirty="0">
                <a:solidFill>
                  <a:srgbClr val="FFFF00"/>
                </a:solidFill>
              </a:rPr>
            </a:br>
            <a:r>
              <a:rPr lang="cs-CZ" sz="8000" b="1" dirty="0">
                <a:solidFill>
                  <a:srgbClr val="FFFF00"/>
                </a:solidFill>
              </a:rPr>
              <a:t/>
            </a:r>
            <a:br>
              <a:rPr lang="cs-CZ" sz="8000" b="1" dirty="0">
                <a:solidFill>
                  <a:srgbClr val="FFFF00"/>
                </a:solidFill>
              </a:rPr>
            </a:br>
            <a:r>
              <a:rPr lang="cs-CZ" sz="89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cs-CZ" sz="89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4900" b="1" dirty="0" smtClean="0">
                <a:solidFill>
                  <a:schemeClr val="accent5">
                    <a:lumMod val="50000"/>
                  </a:schemeClr>
                </a:solidFill>
              </a:rPr>
              <a:t>v 2. pololetí školního roku 2021/2022</a:t>
            </a:r>
            <a:endParaRPr lang="cs-CZ" sz="49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8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38205" cy="1325563"/>
          </a:xfrm>
        </p:spPr>
        <p:txBody>
          <a:bodyPr>
            <a:normAutofit/>
          </a:bodyPr>
          <a:lstStyle/>
          <a:p>
            <a:r>
              <a:rPr lang="cs-CZ" sz="8000" b="1" dirty="0" smtClean="0"/>
              <a:t>A co ještě?</a:t>
            </a:r>
            <a:endParaRPr lang="cs-CZ" sz="8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61464" y="4049486"/>
            <a:ext cx="402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/>
              <a:t>Je nás o tři víc!</a:t>
            </a:r>
            <a:endParaRPr lang="cs-CZ" sz="4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97682" y="938151"/>
            <a:ext cx="4845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Únor a duben</a:t>
            </a:r>
            <a:endParaRPr lang="cs-CZ" sz="6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5786" y="2196787"/>
            <a:ext cx="2828925" cy="1609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7" b="13641"/>
          <a:stretch/>
        </p:blipFill>
        <p:spPr>
          <a:xfrm>
            <a:off x="838200" y="1518557"/>
            <a:ext cx="5228020" cy="51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3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250" y="293745"/>
            <a:ext cx="9638900" cy="1325563"/>
          </a:xfrm>
        </p:spPr>
        <p:txBody>
          <a:bodyPr>
            <a:normAutofit fontScale="90000"/>
          </a:bodyPr>
          <a:lstStyle/>
          <a:p>
            <a:r>
              <a:rPr lang="cs-CZ" sz="8800" b="1" dirty="0" smtClean="0"/>
              <a:t>Těšíme se na prázdniny</a:t>
            </a:r>
            <a:endParaRPr lang="cs-CZ" sz="8800" b="1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5" y="1497594"/>
            <a:ext cx="8843254" cy="4974331"/>
          </a:xfrm>
        </p:spPr>
      </p:pic>
      <p:sp>
        <p:nvSpPr>
          <p:cNvPr id="4" name="TextovéPole 3"/>
          <p:cNvSpPr txBox="1"/>
          <p:nvPr/>
        </p:nvSpPr>
        <p:spPr>
          <a:xfrm>
            <a:off x="9619014" y="5424324"/>
            <a:ext cx="247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Č</a:t>
            </a:r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erven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2759" y="3524063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4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040328" cy="1460500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Staráme se o zvířátka</a:t>
            </a:r>
            <a:r>
              <a:rPr lang="cs-CZ" dirty="0" smtClean="0"/>
              <a:t>		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8" y="1508816"/>
            <a:ext cx="8858864" cy="4983111"/>
          </a:xfrm>
        </p:spPr>
      </p:pic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Leden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KVÍZ: Znáte STOPY českých ZVÍŘAT? Přesvědčte se o vaší ZNALOSTI! • TYČÍČO.cz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240" y="4492113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Kreslený mrkev | Veřejně dostupné vek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Autiste.cz - Studijní a herní web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295" y="3316500"/>
            <a:ext cx="1004599" cy="10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04447" y="3125890"/>
            <a:ext cx="681392" cy="8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8445" cy="1325563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Výstava hraček</a:t>
            </a:r>
            <a:endParaRPr lang="cs-CZ" sz="60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5" y="1581904"/>
            <a:ext cx="5682797" cy="3196573"/>
          </a:xfrm>
        </p:spPr>
      </p:pic>
      <p:sp>
        <p:nvSpPr>
          <p:cNvPr id="5" name="TextovéPole 4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Leden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94" y="1581904"/>
            <a:ext cx="5682797" cy="319657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38201" y="505378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...... bylo to strašidelné ..... </a:t>
            </a:r>
            <a:endParaRPr lang="cs-CZ" sz="36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0755" y="4680155"/>
            <a:ext cx="1373180" cy="19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9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55194" cy="1325563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Odměna za vysvědčení</a:t>
            </a:r>
            <a:endParaRPr lang="cs-CZ" sz="66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" y="1501161"/>
            <a:ext cx="5801784" cy="4351338"/>
          </a:xfrm>
        </p:spPr>
      </p:pic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Leden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2646720"/>
            <a:ext cx="5090652" cy="381798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8200" y="5997677"/>
            <a:ext cx="425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Knihovna na Salaši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9791" y="1501161"/>
            <a:ext cx="1351790" cy="10632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7848" y="1690688"/>
            <a:ext cx="1035123" cy="10490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4701" y="5517724"/>
            <a:ext cx="1030313" cy="104860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081" y="1639348"/>
            <a:ext cx="631683" cy="64289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354" y="1407466"/>
            <a:ext cx="63403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28819" cy="1325563"/>
          </a:xfrm>
        </p:spPr>
        <p:txBody>
          <a:bodyPr>
            <a:normAutofit/>
          </a:bodyPr>
          <a:lstStyle/>
          <a:p>
            <a:r>
              <a:rPr lang="cs-CZ" sz="8800" b="1" dirty="0" smtClean="0"/>
              <a:t>Karneval</a:t>
            </a:r>
            <a:endParaRPr lang="cs-CZ" sz="8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07" y="1581904"/>
            <a:ext cx="8985318" cy="5054241"/>
          </a:xfrm>
        </p:spPr>
      </p:pic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Ú</a:t>
            </a:r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nor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1" y="1484319"/>
            <a:ext cx="3653856" cy="20552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11" y="4267201"/>
            <a:ext cx="4384942" cy="246653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204" t="27645" r="4580" b="25860"/>
          <a:stretch/>
        </p:blipFill>
        <p:spPr>
          <a:xfrm rot="21277284">
            <a:off x="5230762" y="285136"/>
            <a:ext cx="1976284" cy="10913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581" t="23965" r="3204" b="25111"/>
          <a:stretch/>
        </p:blipFill>
        <p:spPr>
          <a:xfrm rot="829771">
            <a:off x="924232" y="5047867"/>
            <a:ext cx="1976284" cy="10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29052" cy="1325563"/>
          </a:xfrm>
        </p:spPr>
        <p:txBody>
          <a:bodyPr>
            <a:normAutofit/>
          </a:bodyPr>
          <a:lstStyle/>
          <a:p>
            <a:r>
              <a:rPr lang="cs-CZ" sz="8000" b="1" dirty="0" err="1" smtClean="0"/>
              <a:t>Filcování</a:t>
            </a:r>
            <a:r>
              <a:rPr lang="cs-CZ" sz="8000" b="1" dirty="0" smtClean="0"/>
              <a:t> vlny</a:t>
            </a:r>
            <a:endParaRPr lang="cs-CZ" sz="80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6" y="2252381"/>
            <a:ext cx="7637159" cy="4295902"/>
          </a:xfrm>
        </p:spPr>
      </p:pic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cs-CZ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ř</a:t>
            </a:r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ezen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74" y="1690688"/>
            <a:ext cx="5976601" cy="336183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8194" y="5161309"/>
            <a:ext cx="2818317" cy="15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1" y="1014053"/>
            <a:ext cx="8405307" cy="472798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3972" y="-87159"/>
            <a:ext cx="8246806" cy="1325563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2060"/>
                </a:solidFill>
              </a:rPr>
              <a:t>Knihovna na Modré</a:t>
            </a:r>
            <a:endParaRPr lang="cs-CZ" sz="6600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Duben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0270" y="5860026"/>
            <a:ext cx="691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Mobilmánie</a:t>
            </a:r>
            <a:r>
              <a:rPr lang="cs-CZ" sz="3600" b="1" dirty="0" smtClean="0"/>
              <a:t> v pohádkové říši</a:t>
            </a:r>
            <a:endParaRPr lang="cs-CZ" sz="3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81805" y="2401898"/>
            <a:ext cx="1373904" cy="13739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48" y="3934233"/>
            <a:ext cx="4240511" cy="238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646" y="-4208"/>
            <a:ext cx="8099323" cy="1325563"/>
          </a:xfrm>
        </p:spPr>
        <p:txBody>
          <a:bodyPr>
            <a:normAutofit/>
          </a:bodyPr>
          <a:lstStyle/>
          <a:p>
            <a:r>
              <a:rPr lang="cs-CZ" sz="8800" b="1" dirty="0" smtClean="0"/>
              <a:t>Den Země</a:t>
            </a:r>
            <a:endParaRPr lang="cs-CZ" sz="8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6" y="1120239"/>
            <a:ext cx="8513687" cy="4788948"/>
          </a:xfrm>
        </p:spPr>
      </p:pic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Duben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07" y="3333136"/>
            <a:ext cx="5323154" cy="29942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145" y="1581904"/>
            <a:ext cx="2271262" cy="20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6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r="4945"/>
          <a:stretch/>
        </p:blipFill>
        <p:spPr>
          <a:xfrm>
            <a:off x="258648" y="909918"/>
            <a:ext cx="5614219" cy="378052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749" y="79989"/>
            <a:ext cx="8335297" cy="1325563"/>
          </a:xfrm>
        </p:spPr>
        <p:txBody>
          <a:bodyPr>
            <a:normAutofit/>
          </a:bodyPr>
          <a:lstStyle/>
          <a:p>
            <a:r>
              <a:rPr lang="cs-CZ" sz="8800" b="1" dirty="0" smtClean="0"/>
              <a:t>První pomoc</a:t>
            </a:r>
            <a:endParaRPr lang="cs-CZ" sz="8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75175" y="658574"/>
            <a:ext cx="282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Kv</a:t>
            </a:r>
            <a:r>
              <a:rPr lang="cs-CZ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ě</a:t>
            </a:r>
            <a:r>
              <a:rPr lang="cs-CZ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ten</a:t>
            </a:r>
            <a:endParaRPr lang="cs-CZ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t="8161" r="35571" b="812"/>
          <a:stretch/>
        </p:blipFill>
        <p:spPr>
          <a:xfrm>
            <a:off x="7606204" y="1581904"/>
            <a:ext cx="4076295" cy="48385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10" y="3588774"/>
            <a:ext cx="5347632" cy="30080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7751" y="462744"/>
            <a:ext cx="1592539" cy="7500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749" y="5264677"/>
            <a:ext cx="2001850" cy="13321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326" y="2136077"/>
            <a:ext cx="1702466" cy="9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79</Words>
  <Application>Microsoft Office PowerPoint</Application>
  <PresentationFormat>Širokoúhlá obrazovka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Office Theme</vt:lpstr>
      <vt:lpstr>Jak si žijeme ve 2. třídě      v 2. pololetí školního roku 2021/2022</vt:lpstr>
      <vt:lpstr>Staráme se o zvířátka  </vt:lpstr>
      <vt:lpstr>Výstava hraček</vt:lpstr>
      <vt:lpstr>Odměna za vysvědčení</vt:lpstr>
      <vt:lpstr>Karneval</vt:lpstr>
      <vt:lpstr>Filcování vlny</vt:lpstr>
      <vt:lpstr>Knihovna na Modré</vt:lpstr>
      <vt:lpstr>Den Země</vt:lpstr>
      <vt:lpstr>První pomoc</vt:lpstr>
      <vt:lpstr>A co ještě?</vt:lpstr>
      <vt:lpstr>Těšíme se na prázdniny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si žijeme  ve 2. třídě v 2. pololetí školního roku 2021/2022</dc:title>
  <dc:creator>ondrej</dc:creator>
  <cp:lastModifiedBy>ŠVECOVÁ Kateřina</cp:lastModifiedBy>
  <cp:revision>9</cp:revision>
  <dcterms:created xsi:type="dcterms:W3CDTF">2022-05-17T14:57:45Z</dcterms:created>
  <dcterms:modified xsi:type="dcterms:W3CDTF">2022-05-18T05:10:37Z</dcterms:modified>
</cp:coreProperties>
</file>