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1" r:id="rId5"/>
    <p:sldId id="272" r:id="rId6"/>
    <p:sldId id="260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5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911D-DF28-4FA2-9160-6B6BC0C9BFA2}" type="datetimeFigureOut">
              <a:rPr lang="cs-CZ" smtClean="0"/>
              <a:t>18.12.2023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531F-59CE-4A01-887A-21FCB7E567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432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911D-DF28-4FA2-9160-6B6BC0C9BFA2}" type="datetimeFigureOut">
              <a:rPr lang="cs-CZ" smtClean="0"/>
              <a:t>18.12.2023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531F-59CE-4A01-887A-21FCB7E567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082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911D-DF28-4FA2-9160-6B6BC0C9BFA2}" type="datetimeFigureOut">
              <a:rPr lang="cs-CZ" smtClean="0"/>
              <a:t>18.12.2023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531F-59CE-4A01-887A-21FCB7E567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132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911D-DF28-4FA2-9160-6B6BC0C9BFA2}" type="datetimeFigureOut">
              <a:rPr lang="cs-CZ" smtClean="0"/>
              <a:t>18.12.2023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531F-59CE-4A01-887A-21FCB7E567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4838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911D-DF28-4FA2-9160-6B6BC0C9BFA2}" type="datetimeFigureOut">
              <a:rPr lang="cs-CZ" smtClean="0"/>
              <a:t>18.12.2023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531F-59CE-4A01-887A-21FCB7E567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0194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911D-DF28-4FA2-9160-6B6BC0C9BFA2}" type="datetimeFigureOut">
              <a:rPr lang="cs-CZ" smtClean="0"/>
              <a:t>18.12.2023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531F-59CE-4A01-887A-21FCB7E567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4923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911D-DF28-4FA2-9160-6B6BC0C9BFA2}" type="datetimeFigureOut">
              <a:rPr lang="cs-CZ" smtClean="0"/>
              <a:t>18.12.2023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531F-59CE-4A01-887A-21FCB7E567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684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911D-DF28-4FA2-9160-6B6BC0C9BFA2}" type="datetimeFigureOut">
              <a:rPr lang="cs-CZ" smtClean="0"/>
              <a:t>18.12.2023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531F-59CE-4A01-887A-21FCB7E567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4778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911D-DF28-4FA2-9160-6B6BC0C9BFA2}" type="datetimeFigureOut">
              <a:rPr lang="cs-CZ" smtClean="0"/>
              <a:t>18.12.2023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531F-59CE-4A01-887A-21FCB7E567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8484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911D-DF28-4FA2-9160-6B6BC0C9BFA2}" type="datetimeFigureOut">
              <a:rPr lang="cs-CZ" smtClean="0"/>
              <a:t>18.12.2023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531F-59CE-4A01-887A-21FCB7E567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711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911D-DF28-4FA2-9160-6B6BC0C9BFA2}" type="datetimeFigureOut">
              <a:rPr lang="cs-CZ" smtClean="0"/>
              <a:t>18.12.2023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A531F-59CE-4A01-887A-21FCB7E567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6433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7911D-DF28-4FA2-9160-6B6BC0C9BFA2}" type="datetimeFigureOut">
              <a:rPr lang="cs-CZ" smtClean="0"/>
              <a:t>18.12.2023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A531F-59CE-4A01-887A-21FCB7E567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2462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7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42.png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3" Type="http://schemas.openxmlformats.org/officeDocument/2006/relationships/image" Target="../media/image48.jpeg"/><Relationship Id="rId7" Type="http://schemas.openxmlformats.org/officeDocument/2006/relationships/image" Target="../media/image52.jp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11" Type="http://schemas.openxmlformats.org/officeDocument/2006/relationships/image" Target="../media/image55.png"/><Relationship Id="rId5" Type="http://schemas.openxmlformats.org/officeDocument/2006/relationships/image" Target="../media/image50.jpeg"/><Relationship Id="rId10" Type="http://schemas.microsoft.com/office/2007/relationships/hdphoto" Target="../media/hdphoto7.wdp"/><Relationship Id="rId4" Type="http://schemas.openxmlformats.org/officeDocument/2006/relationships/image" Target="../media/image49.jpeg"/><Relationship Id="rId9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Proč je moře modré · Pigy.cz · pohádkové rádio · hry · omalovánky · zábava  pro dě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83109" cy="709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lyšová deka Kontejnerová loď kreslené ilustrace - PIXERS.CZ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" t="4389" r="6115" b="10643"/>
          <a:stretch/>
        </p:blipFill>
        <p:spPr bwMode="auto">
          <a:xfrm>
            <a:off x="4533046" y="2416579"/>
            <a:ext cx="7451308" cy="444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03411" y="941294"/>
            <a:ext cx="1132242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500" dirty="0" smtClean="0">
                <a:solidFill>
                  <a:schemeClr val="bg2">
                    <a:lumMod val="50000"/>
                  </a:schemeClr>
                </a:solidFill>
              </a:rPr>
              <a:t>1. třída vyplouvá! </a:t>
            </a:r>
            <a:endParaRPr lang="cs-CZ" sz="115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58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62857" y="130628"/>
            <a:ext cx="9405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>
                <a:solidFill>
                  <a:srgbClr val="FFC000"/>
                </a:solidFill>
              </a:rPr>
              <a:t>Badatelská výuka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7" y="1245326"/>
            <a:ext cx="9382034" cy="527739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7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9957" y="130628"/>
            <a:ext cx="3343003" cy="334300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5" b="89691" l="9653" r="8996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99975" y="366440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62857" y="130628"/>
            <a:ext cx="9405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 err="1" smtClean="0">
                <a:solidFill>
                  <a:srgbClr val="FFC000"/>
                </a:solidFill>
              </a:rPr>
              <a:t>Ozoboti</a:t>
            </a:r>
            <a:endParaRPr lang="cs-CZ" sz="7200" dirty="0">
              <a:solidFill>
                <a:srgbClr val="FFC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021" y="1266553"/>
            <a:ext cx="9266886" cy="521262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30446" t="34375" r="40181" b="17936"/>
          <a:stretch/>
        </p:blipFill>
        <p:spPr>
          <a:xfrm>
            <a:off x="243840" y="3811905"/>
            <a:ext cx="2177144" cy="234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4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62857" y="130628"/>
            <a:ext cx="9405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 err="1">
                <a:solidFill>
                  <a:srgbClr val="FFC000"/>
                </a:solidFill>
              </a:rPr>
              <a:t>Kristynka</a:t>
            </a:r>
            <a:r>
              <a:rPr lang="cs-CZ" sz="7200" dirty="0">
                <a:solidFill>
                  <a:srgbClr val="FFC000"/>
                </a:solidFill>
              </a:rPr>
              <a:t> Duda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3" y="1330957"/>
            <a:ext cx="9440091" cy="531005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18969" t="8557" r="18767" b="10837"/>
          <a:stretch/>
        </p:blipFill>
        <p:spPr>
          <a:xfrm>
            <a:off x="9676225" y="235130"/>
            <a:ext cx="2210976" cy="389273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6959" y="4706846"/>
            <a:ext cx="25717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62857" y="130628"/>
            <a:ext cx="9405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>
                <a:solidFill>
                  <a:srgbClr val="FFC000"/>
                </a:solidFill>
              </a:rPr>
              <a:t>Když se smaží amoletky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89" y="1230445"/>
            <a:ext cx="7698376" cy="433033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700" y="1330957"/>
            <a:ext cx="3028134" cy="538335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7284" y="4607929"/>
            <a:ext cx="2931688" cy="225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031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62857" y="130628"/>
            <a:ext cx="9405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>
                <a:solidFill>
                  <a:srgbClr val="FFC000"/>
                </a:solidFill>
              </a:rPr>
              <a:t>Slavnost slabikáře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" y="1164771"/>
            <a:ext cx="5477691" cy="308120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52154"/>
            <a:ext cx="5643154" cy="31742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03" y="4339590"/>
            <a:ext cx="4410893" cy="248112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5388" y="3884022"/>
            <a:ext cx="2019572" cy="285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85966" y="130628"/>
            <a:ext cx="3930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>
                <a:solidFill>
                  <a:srgbClr val="FFC000"/>
                </a:solidFill>
              </a:rPr>
              <a:t>Skřítci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8" y="1493519"/>
            <a:ext cx="8259596" cy="464602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25" l="3061" r="989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69494" y="346072"/>
            <a:ext cx="1866900" cy="24574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750" l="2800" r="96033"/>
                    </a14:imgEffect>
                  </a14:imgLayer>
                </a14:imgProps>
              </a:ext>
            </a:extLst>
          </a:blip>
          <a:srcRect l="28725" r="20763"/>
          <a:stretch/>
        </p:blipFill>
        <p:spPr>
          <a:xfrm>
            <a:off x="10319656" y="1493519"/>
            <a:ext cx="1872344" cy="519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5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62857" y="130628"/>
            <a:ext cx="94052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>
                <a:solidFill>
                  <a:srgbClr val="FFC000"/>
                </a:solidFill>
              </a:rPr>
              <a:t>Jak to bylo na Mikuláše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9969" y="2931796"/>
            <a:ext cx="2847975" cy="16002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0969" y="345350"/>
            <a:ext cx="2466975" cy="237172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4073" y="4746717"/>
            <a:ext cx="3352795" cy="188594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7" y="1443446"/>
            <a:ext cx="9338492" cy="525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7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81" y="1432139"/>
            <a:ext cx="5988126" cy="336832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820" y="294756"/>
            <a:ext cx="1771471" cy="314928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394" y="294756"/>
            <a:ext cx="1771471" cy="314928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968" y="294756"/>
            <a:ext cx="1771471" cy="314928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967" y="3549234"/>
            <a:ext cx="1771471" cy="314928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6"/>
          <a:stretch/>
        </p:blipFill>
        <p:spPr>
          <a:xfrm>
            <a:off x="8367058" y="3549234"/>
            <a:ext cx="1769807" cy="314455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6" r="12470"/>
          <a:stretch/>
        </p:blipFill>
        <p:spPr>
          <a:xfrm>
            <a:off x="10193597" y="3549234"/>
            <a:ext cx="1851916" cy="3111620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337693" y="379213"/>
            <a:ext cx="60623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5200" dirty="0" smtClean="0">
                <a:solidFill>
                  <a:srgbClr val="FFC000"/>
                </a:solidFill>
              </a:rPr>
              <a:t>V knihovně na Modré</a:t>
            </a:r>
            <a:endParaRPr lang="cs-CZ" sz="5200" dirty="0">
              <a:solidFill>
                <a:srgbClr val="FFC000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56" b="94222" l="0" r="98667"/>
                    </a14:imgEffect>
                  </a14:imgLayer>
                </a14:imgProps>
              </a:ext>
            </a:extLst>
          </a:blip>
          <a:srcRect t="4698" r="15090"/>
          <a:stretch/>
        </p:blipFill>
        <p:spPr>
          <a:xfrm>
            <a:off x="92220" y="5061527"/>
            <a:ext cx="1819708" cy="2042432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11"/>
          <a:srcRect l="1" t="9860" r="2055" b="10410"/>
          <a:stretch/>
        </p:blipFill>
        <p:spPr>
          <a:xfrm>
            <a:off x="3268244" y="4960834"/>
            <a:ext cx="2099074" cy="170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32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49829" y="261256"/>
            <a:ext cx="9405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 smtClean="0">
                <a:solidFill>
                  <a:schemeClr val="bg2">
                    <a:lumMod val="50000"/>
                  </a:schemeClr>
                </a:solidFill>
              </a:rPr>
              <a:t>Těšíme se na Vánoce!</a:t>
            </a:r>
            <a:endParaRPr lang="cs-CZ" sz="7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20909" t="18632" r="20424" b="19549"/>
          <a:stretch/>
        </p:blipFill>
        <p:spPr>
          <a:xfrm>
            <a:off x="2890981" y="1385454"/>
            <a:ext cx="4996329" cy="526472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1487" y="4878820"/>
            <a:ext cx="2466975" cy="18478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88111" y="5010150"/>
            <a:ext cx="2466975" cy="18478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806" y="4435475"/>
            <a:ext cx="2466975" cy="184785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6736" y="501015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81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59" y="246742"/>
            <a:ext cx="10297598" cy="644434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059544" y="246742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>
                <a:solidFill>
                  <a:schemeClr val="bg2">
                    <a:lumMod val="50000"/>
                  </a:schemeClr>
                </a:solidFill>
              </a:rPr>
              <a:t>Začátek školního roku</a:t>
            </a:r>
          </a:p>
        </p:txBody>
      </p:sp>
    </p:spTree>
    <p:extLst>
      <p:ext uri="{BB962C8B-B14F-4D97-AF65-F5344CB8AC3E}">
        <p14:creationId xmlns:p14="http://schemas.microsoft.com/office/powerpoint/2010/main" val="3639860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62857" y="130628"/>
            <a:ext cx="9405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>
                <a:solidFill>
                  <a:srgbClr val="FFC000"/>
                </a:solidFill>
              </a:rPr>
              <a:t>Míchání barev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0" r="9677"/>
          <a:stretch/>
        </p:blipFill>
        <p:spPr>
          <a:xfrm>
            <a:off x="7300686" y="305862"/>
            <a:ext cx="4688115" cy="448910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6" r="6567"/>
          <a:stretch/>
        </p:blipFill>
        <p:spPr>
          <a:xfrm>
            <a:off x="79829" y="1157875"/>
            <a:ext cx="7053943" cy="547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902858" y="-63961"/>
            <a:ext cx="690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 smtClean="0">
                <a:solidFill>
                  <a:srgbClr val="FFFF00"/>
                </a:solidFill>
              </a:rPr>
              <a:t>Adaptační pobyt</a:t>
            </a:r>
            <a:endParaRPr lang="cs-CZ" sz="7200" dirty="0">
              <a:solidFill>
                <a:srgbClr val="FFFF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86" y="1229836"/>
            <a:ext cx="7244443" cy="5450364"/>
          </a:xfrm>
          <a:prstGeom prst="rect">
            <a:avLst/>
          </a:prstGeom>
        </p:spPr>
      </p:pic>
      <p:pic>
        <p:nvPicPr>
          <p:cNvPr id="2050" name="Picture 2" descr="Zpět dom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599" y="855518"/>
            <a:ext cx="3704771" cy="420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77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4" y="247596"/>
            <a:ext cx="8545180" cy="6428976"/>
          </a:xfrm>
          <a:prstGeom prst="rect">
            <a:avLst/>
          </a:prstGeom>
        </p:spPr>
      </p:pic>
      <p:pic>
        <p:nvPicPr>
          <p:cNvPr id="3074" name="Picture 2" descr="Kuličková dráha zvuková | Dráček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337" y="516591"/>
            <a:ext cx="2221743" cy="589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8801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9" r="14061"/>
          <a:stretch/>
        </p:blipFill>
        <p:spPr>
          <a:xfrm>
            <a:off x="547352" y="439232"/>
            <a:ext cx="5233851" cy="411069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1" r="8976"/>
          <a:stretch/>
        </p:blipFill>
        <p:spPr>
          <a:xfrm>
            <a:off x="7540172" y="4342930"/>
            <a:ext cx="3284582" cy="2453242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6685280" y="3658198"/>
            <a:ext cx="5506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 smtClean="0">
                <a:solidFill>
                  <a:srgbClr val="FFC000"/>
                </a:solidFill>
              </a:rPr>
              <a:t>Třídní pravidla</a:t>
            </a:r>
            <a:endParaRPr lang="cs-CZ" sz="7200" dirty="0">
              <a:solidFill>
                <a:srgbClr val="FFC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3" y="3465904"/>
            <a:ext cx="5656474" cy="318176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446" y="426720"/>
            <a:ext cx="5744848" cy="323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47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62857" y="130628"/>
            <a:ext cx="9405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 smtClean="0">
                <a:solidFill>
                  <a:srgbClr val="FFC000"/>
                </a:solidFill>
              </a:rPr>
              <a:t>Hasiči na Modré</a:t>
            </a:r>
            <a:endParaRPr lang="cs-CZ" sz="7200" dirty="0">
              <a:solidFill>
                <a:srgbClr val="FFC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61" y="1732549"/>
            <a:ext cx="9111912" cy="512545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216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85810" y="-241371"/>
            <a:ext cx="2340429" cy="234042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8226" y="2239252"/>
            <a:ext cx="2367186" cy="151499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86" y="2545896"/>
            <a:ext cx="333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46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314" y="275770"/>
            <a:ext cx="9405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>
                <a:solidFill>
                  <a:srgbClr val="FFC000"/>
                </a:solidFill>
              </a:rPr>
              <a:t>Projekt Podzimní příroda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37" y="1356079"/>
            <a:ext cx="4441183" cy="249816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977" y="1320128"/>
            <a:ext cx="4585128" cy="257913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64" y="3994028"/>
            <a:ext cx="4663256" cy="262308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977" y="4037974"/>
            <a:ext cx="4585128" cy="257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489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059750" y="1035958"/>
            <a:ext cx="4095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>
                <a:solidFill>
                  <a:srgbClr val="FFC000"/>
                </a:solidFill>
              </a:rPr>
              <a:t>Ve školce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59" y="252548"/>
            <a:ext cx="6243077" cy="351173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817" y="3019696"/>
            <a:ext cx="6496594" cy="365433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969" l="9653" r="8957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9518" y="3985533"/>
            <a:ext cx="3776391" cy="282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0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Override1.xml><?xml version="1.0" encoding="utf-8"?>
<a:themeOverride xmlns:a="http://schemas.openxmlformats.org/drawingml/2006/main">
  <a:clrScheme name="Motiv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Motiv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</TotalTime>
  <Words>48</Words>
  <Application>Microsoft Office PowerPoint</Application>
  <PresentationFormat>Širokoúhlá obrazovka</PresentationFormat>
  <Paragraphs>17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ŠVECOVÁ Kateřina</dc:creator>
  <cp:lastModifiedBy>ŠVECOVÁ Kateřina</cp:lastModifiedBy>
  <cp:revision>15</cp:revision>
  <dcterms:created xsi:type="dcterms:W3CDTF">2023-12-11T13:25:42Z</dcterms:created>
  <dcterms:modified xsi:type="dcterms:W3CDTF">2023-12-18T11:51:40Z</dcterms:modified>
</cp:coreProperties>
</file>